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723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74" autoAdjust="0"/>
  </p:normalViewPr>
  <p:slideViewPr>
    <p:cSldViewPr>
      <p:cViewPr varScale="1">
        <p:scale>
          <a:sx n="124" d="100"/>
          <a:sy n="124" d="100"/>
        </p:scale>
        <p:origin x="18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DFF3B524-4034-FA4A-A29D-A4F005C38C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08C705B1-B5A6-F948-A85C-642CB6C576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4452" name="Rectangle 4">
            <a:extLst>
              <a:ext uri="{FF2B5EF4-FFF2-40B4-BE49-F238E27FC236}">
                <a16:creationId xmlns:a16="http://schemas.microsoft.com/office/drawing/2014/main" id="{E1226E76-CB72-124D-905A-DA366343221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4453" name="Rectangle 5">
            <a:extLst>
              <a:ext uri="{FF2B5EF4-FFF2-40B4-BE49-F238E27FC236}">
                <a16:creationId xmlns:a16="http://schemas.microsoft.com/office/drawing/2014/main" id="{67F312A6-9FAB-7B40-84EB-0B4EE3F2718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4A23E823-1D65-A34D-A46F-D356BEEA434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E81788DA-5460-2D41-8EE9-C7DD1796ECA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8BB3383B-BFD0-9E40-A2FA-ADCB1233839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82948" name="Rectangle 4">
            <a:extLst>
              <a:ext uri="{FF2B5EF4-FFF2-40B4-BE49-F238E27FC236}">
                <a16:creationId xmlns:a16="http://schemas.microsoft.com/office/drawing/2014/main" id="{F0127660-7439-8C47-8CF5-F135664611D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2949" name="Rectangle 5">
            <a:extLst>
              <a:ext uri="{FF2B5EF4-FFF2-40B4-BE49-F238E27FC236}">
                <a16:creationId xmlns:a16="http://schemas.microsoft.com/office/drawing/2014/main" id="{86870CAC-71DB-DC40-8E48-7F0B9162C71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2950" name="Rectangle 6">
            <a:extLst>
              <a:ext uri="{FF2B5EF4-FFF2-40B4-BE49-F238E27FC236}">
                <a16:creationId xmlns:a16="http://schemas.microsoft.com/office/drawing/2014/main" id="{A1FEF6B5-47A9-9D41-BE1A-04FC137F88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82951" name="Rectangle 7">
            <a:extLst>
              <a:ext uri="{FF2B5EF4-FFF2-40B4-BE49-F238E27FC236}">
                <a16:creationId xmlns:a16="http://schemas.microsoft.com/office/drawing/2014/main" id="{62502EAA-124E-194A-914B-1D8BABC3DF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4751D866-D3BE-064F-84B4-4E6B480F1F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A9BEE0F-6165-AD44-9A42-587328490A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DDA411-4FD4-364C-99C8-6E3198773D6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3BBEFB77-66AA-4344-8BB8-95D55822C92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549FD245-65A1-024C-9294-940E1001D7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Three months of records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reeform 2">
            <a:extLst>
              <a:ext uri="{FF2B5EF4-FFF2-40B4-BE49-F238E27FC236}">
                <a16:creationId xmlns:a16="http://schemas.microsoft.com/office/drawing/2014/main" id="{06DBB9A0-1C7E-CC45-A876-923A7F111781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371C8E41-C5AE-1248-8BBF-B99D5194B58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9CBD4465-DB94-0D4A-80E4-1D7F932C949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86B96061-5D06-7A46-9120-DE409125C60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1926" name="Rectangle 6">
            <a:extLst>
              <a:ext uri="{FF2B5EF4-FFF2-40B4-BE49-F238E27FC236}">
                <a16:creationId xmlns:a16="http://schemas.microsoft.com/office/drawing/2014/main" id="{1EF47EA3-C0CA-E841-AECC-E136A253AA3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1927" name="Rectangle 7">
            <a:extLst>
              <a:ext uri="{FF2B5EF4-FFF2-40B4-BE49-F238E27FC236}">
                <a16:creationId xmlns:a16="http://schemas.microsoft.com/office/drawing/2014/main" id="{C9E5356A-D3A1-AD4E-87CF-CB59CBA3FAA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037250F-8DFD-2A42-9651-B357E24D5D74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81928" name="Group 8">
            <a:extLst>
              <a:ext uri="{FF2B5EF4-FFF2-40B4-BE49-F238E27FC236}">
                <a16:creationId xmlns:a16="http://schemas.microsoft.com/office/drawing/2014/main" id="{E649BD0B-3625-9E41-A255-7C3D96605258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81929" name="Freeform 9">
              <a:extLst>
                <a:ext uri="{FF2B5EF4-FFF2-40B4-BE49-F238E27FC236}">
                  <a16:creationId xmlns:a16="http://schemas.microsoft.com/office/drawing/2014/main" id="{FF3F5D3C-4551-3A49-8BB0-C3F8096051F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0" name="Freeform 10">
              <a:extLst>
                <a:ext uri="{FF2B5EF4-FFF2-40B4-BE49-F238E27FC236}">
                  <a16:creationId xmlns:a16="http://schemas.microsoft.com/office/drawing/2014/main" id="{A6572515-94E1-9245-B457-D4DE9DB1F2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1" name="Freeform 11">
              <a:extLst>
                <a:ext uri="{FF2B5EF4-FFF2-40B4-BE49-F238E27FC236}">
                  <a16:creationId xmlns:a16="http://schemas.microsoft.com/office/drawing/2014/main" id="{46D9E8FD-8831-0046-9BE7-CB28309B802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1932" name="Group 12">
              <a:extLst>
                <a:ext uri="{FF2B5EF4-FFF2-40B4-BE49-F238E27FC236}">
                  <a16:creationId xmlns:a16="http://schemas.microsoft.com/office/drawing/2014/main" id="{28E18EE7-91DB-3E44-8101-534F12F73AC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81933" name="Freeform 13">
                <a:extLst>
                  <a:ext uri="{FF2B5EF4-FFF2-40B4-BE49-F238E27FC236}">
                    <a16:creationId xmlns:a16="http://schemas.microsoft.com/office/drawing/2014/main" id="{3F6DC02A-303D-DD49-BAF9-ED7C8C48EB5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34" name="Freeform 14">
                <a:extLst>
                  <a:ext uri="{FF2B5EF4-FFF2-40B4-BE49-F238E27FC236}">
                    <a16:creationId xmlns:a16="http://schemas.microsoft.com/office/drawing/2014/main" id="{90789598-73F7-AE48-9687-D8FA8E3B357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35" name="Freeform 15">
                <a:extLst>
                  <a:ext uri="{FF2B5EF4-FFF2-40B4-BE49-F238E27FC236}">
                    <a16:creationId xmlns:a16="http://schemas.microsoft.com/office/drawing/2014/main" id="{333D7747-34E1-B14C-99D2-D2480CBDD95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36" name="Freeform 16">
                <a:extLst>
                  <a:ext uri="{FF2B5EF4-FFF2-40B4-BE49-F238E27FC236}">
                    <a16:creationId xmlns:a16="http://schemas.microsoft.com/office/drawing/2014/main" id="{9EC5B0E9-5790-F947-9631-6C10CA89B13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37" name="Freeform 17">
                <a:extLst>
                  <a:ext uri="{FF2B5EF4-FFF2-40B4-BE49-F238E27FC236}">
                    <a16:creationId xmlns:a16="http://schemas.microsoft.com/office/drawing/2014/main" id="{FE8037C7-2598-564D-9914-BE7B3F5D8CD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1938" name="Group 18">
            <a:extLst>
              <a:ext uri="{FF2B5EF4-FFF2-40B4-BE49-F238E27FC236}">
                <a16:creationId xmlns:a16="http://schemas.microsoft.com/office/drawing/2014/main" id="{21B43123-65ED-AA47-950A-AA12092F91EF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81939" name="Freeform 19">
              <a:extLst>
                <a:ext uri="{FF2B5EF4-FFF2-40B4-BE49-F238E27FC236}">
                  <a16:creationId xmlns:a16="http://schemas.microsoft.com/office/drawing/2014/main" id="{3F0B32A7-D435-744B-9764-8A1E29F8C5D6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0" name="Freeform 20">
              <a:extLst>
                <a:ext uri="{FF2B5EF4-FFF2-40B4-BE49-F238E27FC236}">
                  <a16:creationId xmlns:a16="http://schemas.microsoft.com/office/drawing/2014/main" id="{0D995599-65B8-2A44-ABC6-F848577EEB30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1" name="Freeform 21">
              <a:extLst>
                <a:ext uri="{FF2B5EF4-FFF2-40B4-BE49-F238E27FC236}">
                  <a16:creationId xmlns:a16="http://schemas.microsoft.com/office/drawing/2014/main" id="{1A268097-3A5D-D445-B79C-5C96EFCCA689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1942" name="Group 22">
              <a:extLst>
                <a:ext uri="{FF2B5EF4-FFF2-40B4-BE49-F238E27FC236}">
                  <a16:creationId xmlns:a16="http://schemas.microsoft.com/office/drawing/2014/main" id="{4FCDA7FE-3E82-4449-AA25-16D65782AA3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81943" name="Freeform 23">
                <a:extLst>
                  <a:ext uri="{FF2B5EF4-FFF2-40B4-BE49-F238E27FC236}">
                    <a16:creationId xmlns:a16="http://schemas.microsoft.com/office/drawing/2014/main" id="{6B1867D0-90B8-E542-95FA-7E39A333781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44" name="Freeform 24">
                <a:extLst>
                  <a:ext uri="{FF2B5EF4-FFF2-40B4-BE49-F238E27FC236}">
                    <a16:creationId xmlns:a16="http://schemas.microsoft.com/office/drawing/2014/main" id="{5C528F0A-9ADE-B047-B846-17A2555F81C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45" name="Freeform 25">
                <a:extLst>
                  <a:ext uri="{FF2B5EF4-FFF2-40B4-BE49-F238E27FC236}">
                    <a16:creationId xmlns:a16="http://schemas.microsoft.com/office/drawing/2014/main" id="{17C87533-91CE-9142-BCFB-A630ACC7A2B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46" name="Freeform 26">
                <a:extLst>
                  <a:ext uri="{FF2B5EF4-FFF2-40B4-BE49-F238E27FC236}">
                    <a16:creationId xmlns:a16="http://schemas.microsoft.com/office/drawing/2014/main" id="{A5C05324-36BC-8249-9CFE-A0F71CF7684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47" name="Freeform 27">
                <a:extLst>
                  <a:ext uri="{FF2B5EF4-FFF2-40B4-BE49-F238E27FC236}">
                    <a16:creationId xmlns:a16="http://schemas.microsoft.com/office/drawing/2014/main" id="{4018F71A-7AB0-C448-855D-E89313EF896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1948" name="Freeform 28">
            <a:extLst>
              <a:ext uri="{FF2B5EF4-FFF2-40B4-BE49-F238E27FC236}">
                <a16:creationId xmlns:a16="http://schemas.microsoft.com/office/drawing/2014/main" id="{978D7A53-2CE1-3B4D-ACE4-F1CA13A2DB40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9" name="Freeform 29">
            <a:extLst>
              <a:ext uri="{FF2B5EF4-FFF2-40B4-BE49-F238E27FC236}">
                <a16:creationId xmlns:a16="http://schemas.microsoft.com/office/drawing/2014/main" id="{C4C719B0-E0BA-3745-8590-43D0A05F4EA6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555CB-89D3-B449-902F-4C9BEEE74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3C5E96-11C4-2848-9429-75609CDAE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B23C3-16D9-EF4C-8687-876D0745D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6820B-E978-4F40-8C16-573F68B09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050C2-C10F-6F4F-9151-E15876B77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3B171-4869-C947-A320-D9359E5664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0346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F6488E-C2E8-BD4B-8C06-45A5A9B505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AF6EDC-6520-B645-B6EE-2C0D53FF92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4E81D-E665-4043-9AA2-FAABBF2E3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7099C-7E2A-3045-9113-67870E116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3D825-B78A-2C42-8C3E-AE64E39C9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5596A-7273-6948-AAEA-B3D6C9D405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0680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E5FE6-62E3-5E48-8CC6-68E037D65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47682-AEAB-6841-A243-E7E71BE2F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647CD-C118-9345-A173-F1B48A444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D6EF6-36B9-C343-A885-AF34F5630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0B7D0-0834-B842-86E2-EFCCFF8C8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FE30D-0106-2043-9E1E-6CF9BABBF0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2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16D7D-E879-FC43-9BD5-A456B4FE5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A1E676-4E3C-7246-A9DA-EEECDA4B6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3DDC7-7B7E-AC49-B66D-503F78943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BE4EF-7D52-C24B-8463-7BCECFF95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263F1-3602-B542-B46F-72BAC9F2D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CFCD1-4B23-9E48-A451-F7016AE640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48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57E7C-7183-0744-BA49-5F22BE273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037DF-57DC-6243-94DD-2581328E30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EBEEE-8C97-B745-9BCA-BE8421125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453658-6F57-C348-AEFA-374E3A8AC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DC0618-C884-4D48-9FDF-9D7214906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BC378E-0DF8-AF48-90F5-EBDE8CB41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AAE01-CAFA-DD44-9CF2-D319524AC8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5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52C1B-B32F-B242-997B-1659DA497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D03682-FC41-E742-AC93-1A20F89A8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E7C156-2370-FE48-B516-5871AFD6DA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69853D-E915-834E-8D6E-E44A6B8148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061DCC-9A51-674F-9617-A52B8C960B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8E5279-1B03-DF4C-8F4D-14709ECED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F11541-9286-A342-A062-D97FF9010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10B951-CFD6-D240-B00F-BF3A6AC0B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A9496-2D2F-6E45-A752-FE4359C89A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25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DD530-36A0-A145-A924-5048D00D0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B63D9F-2CE5-1743-895F-9D1664CD2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4BEC3A-B797-7246-966A-57B9FD9C5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2EE063-AE40-714F-9210-41440C814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D8371-13E6-804F-89AF-C4CD9CC8BA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065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1DE353-EC5D-5447-8B9B-F7CE17218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5F7EB7-5EF0-3E4C-A056-44118C956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28EE48-16EC-E049-A66E-BC925D9BF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5BC78-88AB-DE4A-926D-9D0266B660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9990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CD1BF-B321-694A-9007-0C27AE78A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C0F7A-2F6C-AD48-8E92-84ECDC3BD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2BB811-4A21-2E4C-A466-80034C8C4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598106-89C7-7F47-8678-40461933B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6F4B-C38A-024C-9F33-954317B96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AEF505-3995-DD41-8120-9A66AEC9F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B1C03-A8C2-3946-A03C-5312E78AB7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804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4E1E2-D7D9-9A42-A31F-726EC2BCD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B16F3B-F0D0-4E44-AE56-14D35DEDDB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9A0878-66DE-1740-9CCC-3B777A94A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CE7BE2-FC52-9641-A40E-D730CD86C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A2BA0D-2913-8044-A75B-3FB911CD0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8AF8A1-54D1-0147-9FD9-BB4D93E7A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9D1EF-D1C4-DF47-AEDE-B12CFC633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32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reeform 2">
            <a:extLst>
              <a:ext uri="{FF2B5EF4-FFF2-40B4-BE49-F238E27FC236}">
                <a16:creationId xmlns:a16="http://schemas.microsoft.com/office/drawing/2014/main" id="{EC46475A-FC2B-CB47-A3E8-9D93E3B9F786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FD14B52F-B345-D54C-AABC-25B94DF7BA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0900" name="Rectangle 4">
            <a:extLst>
              <a:ext uri="{FF2B5EF4-FFF2-40B4-BE49-F238E27FC236}">
                <a16:creationId xmlns:a16="http://schemas.microsoft.com/office/drawing/2014/main" id="{FCA9AA7F-7FC7-6C43-8696-8C811C8366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0901" name="Rectangle 5">
            <a:extLst>
              <a:ext uri="{FF2B5EF4-FFF2-40B4-BE49-F238E27FC236}">
                <a16:creationId xmlns:a16="http://schemas.microsoft.com/office/drawing/2014/main" id="{04ECB44A-8561-AD4A-9838-CB82DFD23AA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80902" name="Rectangle 6">
            <a:extLst>
              <a:ext uri="{FF2B5EF4-FFF2-40B4-BE49-F238E27FC236}">
                <a16:creationId xmlns:a16="http://schemas.microsoft.com/office/drawing/2014/main" id="{E7BD9BA9-7555-994F-94E0-0C2F9D1DCE1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80903" name="Rectangle 7">
            <a:extLst>
              <a:ext uri="{FF2B5EF4-FFF2-40B4-BE49-F238E27FC236}">
                <a16:creationId xmlns:a16="http://schemas.microsoft.com/office/drawing/2014/main" id="{F85B789E-9384-1644-9FAC-D45AA23D67A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A5BCBD6-3173-024C-B5EF-41F543A266F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0904" name="Freeform 8">
            <a:extLst>
              <a:ext uri="{FF2B5EF4-FFF2-40B4-BE49-F238E27FC236}">
                <a16:creationId xmlns:a16="http://schemas.microsoft.com/office/drawing/2014/main" id="{9C90C5AD-939A-AF4C-9A74-3D965A7D4843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05" name="Freeform 9">
            <a:extLst>
              <a:ext uri="{FF2B5EF4-FFF2-40B4-BE49-F238E27FC236}">
                <a16:creationId xmlns:a16="http://schemas.microsoft.com/office/drawing/2014/main" id="{37CC0C52-2008-674C-AEFD-619D490B971E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0906" name="Group 10">
            <a:extLst>
              <a:ext uri="{FF2B5EF4-FFF2-40B4-BE49-F238E27FC236}">
                <a16:creationId xmlns:a16="http://schemas.microsoft.com/office/drawing/2014/main" id="{C78A2952-195F-2540-8193-9F81EBCA7429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0907" name="Freeform 11">
              <a:extLst>
                <a:ext uri="{FF2B5EF4-FFF2-40B4-BE49-F238E27FC236}">
                  <a16:creationId xmlns:a16="http://schemas.microsoft.com/office/drawing/2014/main" id="{43EAA9BC-4D1E-ED4E-A8BE-5C74DCBE721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08" name="Freeform 12">
              <a:extLst>
                <a:ext uri="{FF2B5EF4-FFF2-40B4-BE49-F238E27FC236}">
                  <a16:creationId xmlns:a16="http://schemas.microsoft.com/office/drawing/2014/main" id="{D06093A1-4D4A-9342-A0D4-2A1E72FD027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09" name="Freeform 13">
              <a:extLst>
                <a:ext uri="{FF2B5EF4-FFF2-40B4-BE49-F238E27FC236}">
                  <a16:creationId xmlns:a16="http://schemas.microsoft.com/office/drawing/2014/main" id="{CF4E33ED-6706-6F45-86EA-5FE8C88D85A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0" name="Freeform 14">
              <a:extLst>
                <a:ext uri="{FF2B5EF4-FFF2-40B4-BE49-F238E27FC236}">
                  <a16:creationId xmlns:a16="http://schemas.microsoft.com/office/drawing/2014/main" id="{D77B9EB2-DCA7-AA41-A429-C42BDAAF05D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1" name="Freeform 15">
              <a:extLst>
                <a:ext uri="{FF2B5EF4-FFF2-40B4-BE49-F238E27FC236}">
                  <a16:creationId xmlns:a16="http://schemas.microsoft.com/office/drawing/2014/main" id="{D43494B1-F9EA-204F-80A1-80486E025A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2" name="Freeform 16">
              <a:extLst>
                <a:ext uri="{FF2B5EF4-FFF2-40B4-BE49-F238E27FC236}">
                  <a16:creationId xmlns:a16="http://schemas.microsoft.com/office/drawing/2014/main" id="{392289A7-09BE-664F-8E65-AAE81DBF51B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3" name="Freeform 17">
              <a:extLst>
                <a:ext uri="{FF2B5EF4-FFF2-40B4-BE49-F238E27FC236}">
                  <a16:creationId xmlns:a16="http://schemas.microsoft.com/office/drawing/2014/main" id="{585AC704-AD67-6F41-AEAC-B1EB7F87F3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4" name="Freeform 18">
              <a:extLst>
                <a:ext uri="{FF2B5EF4-FFF2-40B4-BE49-F238E27FC236}">
                  <a16:creationId xmlns:a16="http://schemas.microsoft.com/office/drawing/2014/main" id="{BE466851-DDAE-FA43-AC01-337B96A68F4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5" name="Freeform 19">
              <a:extLst>
                <a:ext uri="{FF2B5EF4-FFF2-40B4-BE49-F238E27FC236}">
                  <a16:creationId xmlns:a16="http://schemas.microsoft.com/office/drawing/2014/main" id="{DA18EAEF-6D14-0F4A-A46B-A2076BE9375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0916" name="Group 20">
              <a:extLst>
                <a:ext uri="{FF2B5EF4-FFF2-40B4-BE49-F238E27FC236}">
                  <a16:creationId xmlns:a16="http://schemas.microsoft.com/office/drawing/2014/main" id="{77D5C824-FD3B-F44B-BF81-75D4CF639C4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80917" name="Group 21">
                <a:extLst>
                  <a:ext uri="{FF2B5EF4-FFF2-40B4-BE49-F238E27FC236}">
                    <a16:creationId xmlns:a16="http://schemas.microsoft.com/office/drawing/2014/main" id="{ABC07D56-C85D-0143-B22F-9423ADD181D5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0918" name="Freeform 22">
                  <a:extLst>
                    <a:ext uri="{FF2B5EF4-FFF2-40B4-BE49-F238E27FC236}">
                      <a16:creationId xmlns:a16="http://schemas.microsoft.com/office/drawing/2014/main" id="{4AB8B948-0573-0E45-AF64-6932A74DD01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19" name="Freeform 23">
                  <a:extLst>
                    <a:ext uri="{FF2B5EF4-FFF2-40B4-BE49-F238E27FC236}">
                      <a16:creationId xmlns:a16="http://schemas.microsoft.com/office/drawing/2014/main" id="{DC8F5EC0-C19E-7247-A339-AE1FD78FD20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20" name="Freeform 24">
                  <a:extLst>
                    <a:ext uri="{FF2B5EF4-FFF2-40B4-BE49-F238E27FC236}">
                      <a16:creationId xmlns:a16="http://schemas.microsoft.com/office/drawing/2014/main" id="{05CB1CB1-CA0C-CB4C-BA4A-9B65C5FDE5D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0921" name="Freeform 25">
                <a:extLst>
                  <a:ext uri="{FF2B5EF4-FFF2-40B4-BE49-F238E27FC236}">
                    <a16:creationId xmlns:a16="http://schemas.microsoft.com/office/drawing/2014/main" id="{5F54CDBB-4276-844C-A7F3-FE77E794AA4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22" name="Freeform 26">
                <a:extLst>
                  <a:ext uri="{FF2B5EF4-FFF2-40B4-BE49-F238E27FC236}">
                    <a16:creationId xmlns:a16="http://schemas.microsoft.com/office/drawing/2014/main" id="{7328CE76-E3C0-9043-B562-78EA33540C1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23" name="Freeform 27">
                <a:extLst>
                  <a:ext uri="{FF2B5EF4-FFF2-40B4-BE49-F238E27FC236}">
                    <a16:creationId xmlns:a16="http://schemas.microsoft.com/office/drawing/2014/main" id="{686B6F4A-E4B7-0347-832E-7427E68F99F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0924" name="Group 28">
                <a:extLst>
                  <a:ext uri="{FF2B5EF4-FFF2-40B4-BE49-F238E27FC236}">
                    <a16:creationId xmlns:a16="http://schemas.microsoft.com/office/drawing/2014/main" id="{CC9F2991-913E-904B-A6DB-04F396EB0973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0925" name="Freeform 29">
                  <a:extLst>
                    <a:ext uri="{FF2B5EF4-FFF2-40B4-BE49-F238E27FC236}">
                      <a16:creationId xmlns:a16="http://schemas.microsoft.com/office/drawing/2014/main" id="{0CBBCFBE-A636-C846-A5C2-CEFB9DCB987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26" name="Freeform 30">
                  <a:extLst>
                    <a:ext uri="{FF2B5EF4-FFF2-40B4-BE49-F238E27FC236}">
                      <a16:creationId xmlns:a16="http://schemas.microsoft.com/office/drawing/2014/main" id="{9313F974-2190-1C49-B581-2DDDF2262B0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27" name="Freeform 31">
                  <a:extLst>
                    <a:ext uri="{FF2B5EF4-FFF2-40B4-BE49-F238E27FC236}">
                      <a16:creationId xmlns:a16="http://schemas.microsoft.com/office/drawing/2014/main" id="{A6698A53-8059-0F48-9EFE-DEECD7F27C7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28" name="Freeform 32">
                  <a:extLst>
                    <a:ext uri="{FF2B5EF4-FFF2-40B4-BE49-F238E27FC236}">
                      <a16:creationId xmlns:a16="http://schemas.microsoft.com/office/drawing/2014/main" id="{229CFE15-DA28-8445-B6D9-2690C572890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29" name="Freeform 33">
                  <a:extLst>
                    <a:ext uri="{FF2B5EF4-FFF2-40B4-BE49-F238E27FC236}">
                      <a16:creationId xmlns:a16="http://schemas.microsoft.com/office/drawing/2014/main" id="{BB61CDBC-85D6-7A42-9B81-173EEA021E7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30" name="Freeform 34">
                  <a:extLst>
                    <a:ext uri="{FF2B5EF4-FFF2-40B4-BE49-F238E27FC236}">
                      <a16:creationId xmlns:a16="http://schemas.microsoft.com/office/drawing/2014/main" id="{60EC7F38-D9CE-0A4F-99E3-FF7D2739C00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31" name="Freeform 35">
                  <a:extLst>
                    <a:ext uri="{FF2B5EF4-FFF2-40B4-BE49-F238E27FC236}">
                      <a16:creationId xmlns:a16="http://schemas.microsoft.com/office/drawing/2014/main" id="{F3ED967C-60B0-2D4E-AB3F-62DD9826F03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32" name="Freeform 36">
                  <a:extLst>
                    <a:ext uri="{FF2B5EF4-FFF2-40B4-BE49-F238E27FC236}">
                      <a16:creationId xmlns:a16="http://schemas.microsoft.com/office/drawing/2014/main" id="{583A72D2-C1FC-0944-BE3D-C53A0C731B6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80933" name="Group 37">
            <a:extLst>
              <a:ext uri="{FF2B5EF4-FFF2-40B4-BE49-F238E27FC236}">
                <a16:creationId xmlns:a16="http://schemas.microsoft.com/office/drawing/2014/main" id="{666E5815-4211-5443-9848-9A9A0FF1EFCB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80934" name="Freeform 38">
              <a:extLst>
                <a:ext uri="{FF2B5EF4-FFF2-40B4-BE49-F238E27FC236}">
                  <a16:creationId xmlns:a16="http://schemas.microsoft.com/office/drawing/2014/main" id="{2C525A3B-A6D7-8C4A-A305-D8657B6E802E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35" name="Freeform 39">
              <a:extLst>
                <a:ext uri="{FF2B5EF4-FFF2-40B4-BE49-F238E27FC236}">
                  <a16:creationId xmlns:a16="http://schemas.microsoft.com/office/drawing/2014/main" id="{2AC70CD8-D7FE-7D4A-8D18-FDABBA0F993A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0936" name="Group 40">
            <a:extLst>
              <a:ext uri="{FF2B5EF4-FFF2-40B4-BE49-F238E27FC236}">
                <a16:creationId xmlns:a16="http://schemas.microsoft.com/office/drawing/2014/main" id="{33B0A735-06BD-D44F-8E31-DDA3091E5A5D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0937" name="Group 41">
              <a:extLst>
                <a:ext uri="{FF2B5EF4-FFF2-40B4-BE49-F238E27FC236}">
                  <a16:creationId xmlns:a16="http://schemas.microsoft.com/office/drawing/2014/main" id="{DC4555B8-699F-7440-AE74-9F0EDDB6915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0938" name="Freeform 42">
                <a:extLst>
                  <a:ext uri="{FF2B5EF4-FFF2-40B4-BE49-F238E27FC236}">
                    <a16:creationId xmlns:a16="http://schemas.microsoft.com/office/drawing/2014/main" id="{9E8DC7BB-AD97-B742-A478-A660DDCEBF8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0939" name="Group 43">
                <a:extLst>
                  <a:ext uri="{FF2B5EF4-FFF2-40B4-BE49-F238E27FC236}">
                    <a16:creationId xmlns:a16="http://schemas.microsoft.com/office/drawing/2014/main" id="{743BDF78-98FF-2245-93BB-8BCF8B4EF4CA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0940" name="Freeform 44">
                  <a:extLst>
                    <a:ext uri="{FF2B5EF4-FFF2-40B4-BE49-F238E27FC236}">
                      <a16:creationId xmlns:a16="http://schemas.microsoft.com/office/drawing/2014/main" id="{6805089B-DFF9-3A4F-84C0-558DE614951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41" name="Freeform 45">
                  <a:extLst>
                    <a:ext uri="{FF2B5EF4-FFF2-40B4-BE49-F238E27FC236}">
                      <a16:creationId xmlns:a16="http://schemas.microsoft.com/office/drawing/2014/main" id="{FAA50338-7C36-DD43-8CCE-2CDC1950769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42" name="Freeform 46">
                  <a:extLst>
                    <a:ext uri="{FF2B5EF4-FFF2-40B4-BE49-F238E27FC236}">
                      <a16:creationId xmlns:a16="http://schemas.microsoft.com/office/drawing/2014/main" id="{1D0C6A44-DFAA-6B49-BB56-4E1BDF14EED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43" name="Freeform 47">
                  <a:extLst>
                    <a:ext uri="{FF2B5EF4-FFF2-40B4-BE49-F238E27FC236}">
                      <a16:creationId xmlns:a16="http://schemas.microsoft.com/office/drawing/2014/main" id="{DA2C264E-9346-4B47-9074-4A33997EE67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44" name="Freeform 48">
                  <a:extLst>
                    <a:ext uri="{FF2B5EF4-FFF2-40B4-BE49-F238E27FC236}">
                      <a16:creationId xmlns:a16="http://schemas.microsoft.com/office/drawing/2014/main" id="{2F6132B7-D20C-4549-B90A-ED84FB534EB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45" name="Freeform 49">
                  <a:extLst>
                    <a:ext uri="{FF2B5EF4-FFF2-40B4-BE49-F238E27FC236}">
                      <a16:creationId xmlns:a16="http://schemas.microsoft.com/office/drawing/2014/main" id="{BBCCA4E3-F45D-7142-95EF-375F2C26D09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46" name="Freeform 50">
                  <a:extLst>
                    <a:ext uri="{FF2B5EF4-FFF2-40B4-BE49-F238E27FC236}">
                      <a16:creationId xmlns:a16="http://schemas.microsoft.com/office/drawing/2014/main" id="{21F3A189-BBB9-3C4E-8FDE-076AFA6C8AF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47" name="Freeform 51">
                  <a:extLst>
                    <a:ext uri="{FF2B5EF4-FFF2-40B4-BE49-F238E27FC236}">
                      <a16:creationId xmlns:a16="http://schemas.microsoft.com/office/drawing/2014/main" id="{6EE782B7-E8BA-4447-8CEF-BCDDF750986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80948" name="Line 52">
              <a:extLst>
                <a:ext uri="{FF2B5EF4-FFF2-40B4-BE49-F238E27FC236}">
                  <a16:creationId xmlns:a16="http://schemas.microsoft.com/office/drawing/2014/main" id="{4C4BBAC6-589E-BC43-AFC9-518D52194B1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9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9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9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9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9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9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9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9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42B8563-49A4-CA42-AE09-35A14383E99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C1 Record Book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243870E-86F3-3247-9A18-20C7813C7DB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Meeting the Standard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9C40D7A8-FA18-8D40-8B3E-E2A60EF880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C1 Record Book</a:t>
            </a:r>
            <a:br>
              <a:rPr lang="en-US" altLang="en-US"/>
            </a:br>
            <a:r>
              <a:rPr lang="en-US" altLang="en-US"/>
              <a:t>Feed &amp; Board Expenses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AEFB88EC-8355-E540-96A0-95624D3342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Include date, item, &amp; cost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If your horse is kept at home, the feed expenses should be itemized and estimated on a monthly basis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Be sure to track all supplements or additional feeds purchased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BB251D6D-BA2D-2E4C-A6E4-9FEEEA9DDA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C1 Record Book</a:t>
            </a:r>
            <a:br>
              <a:rPr lang="en-US" altLang="en-US"/>
            </a:br>
            <a:r>
              <a:rPr lang="en-US" altLang="en-US"/>
              <a:t>Other Expenses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F43A1937-BD2B-D14B-939C-3A5AC63665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The level of detail expected is reflective of the Horse Management expectations for a C1.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Expenses to be tracked could include: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Tack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Barn equipment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Rider clothing purchased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Horse clothing purchased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Rally or show costs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Trailering fees  or maintenance</a:t>
            </a:r>
          </a:p>
          <a:p>
            <a:pPr lvl="1">
              <a:lnSpc>
                <a:spcPct val="90000"/>
              </a:lnSpc>
            </a:pPr>
            <a:endParaRPr lang="en-US" altLang="en-US"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6CB25727-D12B-A649-86EE-5C1A9C445C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C1 Record Book</a:t>
            </a:r>
            <a:br>
              <a:rPr lang="en-US" altLang="en-US"/>
            </a:br>
            <a:r>
              <a:rPr lang="en-US" altLang="en-US"/>
              <a:t>Income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FBF771F6-A3C7-0940-9C4D-2B069798204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May include monies earned from horse related activities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Horse sitting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Grooming jobs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Braiding at shows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Sale of used tack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Body clipping horses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Stall cleaning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Lessons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  <p:sp>
        <p:nvSpPr>
          <p:cNvPr id="98308" name="Rectangle 4">
            <a:extLst>
              <a:ext uri="{FF2B5EF4-FFF2-40B4-BE49-F238E27FC236}">
                <a16:creationId xmlns:a16="http://schemas.microsoft.com/office/drawing/2014/main" id="{213B2D69-8DF0-B549-97D5-E241C34E49D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Or non horse related activities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Chores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Babysitting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Birthday or Christmas money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Allowances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Camp counselor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DBB5177D-0F93-8E49-BD25-222014C2CF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C1 Records</a:t>
            </a:r>
            <a:br>
              <a:rPr lang="en-US" altLang="en-US"/>
            </a:br>
            <a:r>
              <a:rPr lang="en-US" altLang="en-US"/>
              <a:t>Exceeding the Standard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66B8073B-C345-CB47-93D9-1E257235BE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If you are interested in Exceeding the Standard for Records, look at the expectations for the next rating level.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Personalize record pages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Add more depth of knowledge or details to comment or description sections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BA7D904D-02F0-694C-AE48-EE17760BE9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C1 Record Book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E5DE5FAF-85A0-254E-A525-24B5F100A6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Questions</a:t>
            </a:r>
          </a:p>
          <a:p>
            <a:r>
              <a:rPr lang="en-US" altLang="en-US"/>
              <a:t>Comments</a:t>
            </a:r>
          </a:p>
          <a:p>
            <a:r>
              <a:rPr lang="en-US" altLang="en-US"/>
              <a:t>Concerns</a:t>
            </a:r>
          </a:p>
          <a:p>
            <a:r>
              <a:rPr lang="en-US" altLang="en-US"/>
              <a:t>Suggestions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73B808CB-81CA-AD43-A074-FD0105D30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C1 Records</a:t>
            </a:r>
            <a:br>
              <a:rPr lang="en-US" altLang="en-US"/>
            </a:br>
            <a:r>
              <a:rPr lang="en-US" altLang="en-US"/>
              <a:t>Why do we do them?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EE4561B8-4D16-CB40-97D5-18FE17744B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They allow for someone else to take care of your horse if you are gone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If your horse is sold or leased, a copy should go with your horse so the new caretaker can provide appropriate care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It provides an accurate reflection of services and care provided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Your record reflects your developing awareness of cause and effect in the care of your mount</a:t>
            </a:r>
          </a:p>
          <a:p>
            <a:pPr>
              <a:lnSpc>
                <a:spcPct val="80000"/>
              </a:lnSpc>
            </a:pPr>
            <a:endParaRPr lang="en-US" altLang="en-US" sz="2000"/>
          </a:p>
          <a:p>
            <a:pPr>
              <a:lnSpc>
                <a:spcPct val="80000"/>
              </a:lnSpc>
            </a:pPr>
            <a:endParaRPr lang="en-US" altLang="en-US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AD985F8B-43FE-3345-BFE6-BDF589CD43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C1 Record Book</a:t>
            </a:r>
            <a:br>
              <a:rPr lang="en-US" altLang="en-US"/>
            </a:br>
            <a:r>
              <a:rPr lang="en-US" altLang="en-US"/>
              <a:t>General Information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670D0A3B-B12C-A14F-91AD-7757D2C92AC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37719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Six months of records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Start a new record each January, keeping the current year in the front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Use USPC format as a guide.  You may customize the pages as long as all of the information is included</a:t>
            </a:r>
          </a:p>
          <a:p>
            <a:pPr>
              <a:lnSpc>
                <a:spcPct val="80000"/>
              </a:lnSpc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 Do not use as a scrapbook</a:t>
            </a:r>
          </a:p>
        </p:txBody>
      </p:sp>
      <p:sp>
        <p:nvSpPr>
          <p:cNvPr id="84996" name="Rectangle 4">
            <a:extLst>
              <a:ext uri="{FF2B5EF4-FFF2-40B4-BE49-F238E27FC236}">
                <a16:creationId xmlns:a16="http://schemas.microsoft.com/office/drawing/2014/main" id="{5AE49B32-A49D-5B47-9A83-ADF148F4AFC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1828800"/>
            <a:ext cx="37719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Keep in a 3 ring binder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If desired, personalize with a cover page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When presenting your record at a rating, be sure to total columns in pencil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Contact information for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Rider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Owner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Horse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Veterinarian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Farrier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Insurance, if applicable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BC597CEF-776F-8449-9D57-CDA3F2A480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C1 Record Book</a:t>
            </a:r>
            <a:br>
              <a:rPr lang="en-US" altLang="en-US"/>
            </a:br>
            <a:r>
              <a:rPr lang="en-US" altLang="en-US"/>
              <a:t>Horse Information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967FFA3E-47D6-8C48-B54B-A6950DE1FE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Identifying Factors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Horse description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Vital signs at rest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Vices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Special Medical information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Registration information, if not applicable write “unknown or not applicable”.  Do not leave blank.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Innoculation schedule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What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When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How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3CE62E1D-33EE-5146-9DC3-1B0B8BC2B5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828800"/>
          </a:xfrm>
        </p:spPr>
        <p:txBody>
          <a:bodyPr/>
          <a:lstStyle/>
          <a:p>
            <a:r>
              <a:rPr lang="en-US" altLang="en-US" sz="4000"/>
              <a:t>C1 Record Book</a:t>
            </a:r>
            <a:br>
              <a:rPr lang="en-US" altLang="en-US" sz="4000"/>
            </a:br>
            <a:r>
              <a:rPr lang="en-US" altLang="en-US" sz="4000"/>
              <a:t>Routine Procedures &amp; Annual Care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FC5827F2-5FEA-C94F-A3B9-3CADCC8B7BF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771900" cy="3505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Immunizations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Date given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What type of vaccine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When is it due again?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Cost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De-Worming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Date given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Brand name of wormer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When is it due again?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Cost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</p:txBody>
      </p:sp>
      <p:sp>
        <p:nvSpPr>
          <p:cNvPr id="88068" name="Rectangle 4">
            <a:extLst>
              <a:ext uri="{FF2B5EF4-FFF2-40B4-BE49-F238E27FC236}">
                <a16:creationId xmlns:a16="http://schemas.microsoft.com/office/drawing/2014/main" id="{91A95C4A-91A0-A64C-923A-787ED15B62A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1981200"/>
            <a:ext cx="37719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Shoeing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Date service performed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What was done?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What is the date of the next visit?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Cost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Dentistry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Date service performed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What was done?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Note any special needs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Will there be a recheck date?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Cost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2DBD8E05-627A-9F49-8659-9687288188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C1 Record Book</a:t>
            </a:r>
            <a:br>
              <a:rPr lang="en-US" altLang="en-US"/>
            </a:br>
            <a:r>
              <a:rPr lang="en-US" altLang="en-US"/>
              <a:t>Feed Schedule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D93EC36A-960F-B14A-90FA-919555B10B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Measurements should be in pounds and ounces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Document changes in feed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Be knowledgeable about basic principles of feeding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Document type of roughage, concentrates, supplements, and salt source with time of each feedings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5C21B67D-684C-AA4E-ABFE-77EBC727BA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C1 Record Book</a:t>
            </a:r>
            <a:br>
              <a:rPr lang="en-US" altLang="en-US"/>
            </a:br>
            <a:r>
              <a:rPr lang="en-US" altLang="en-US"/>
              <a:t>Conditioning Schedule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ED7C4996-4C10-6842-B72A-DBE90B4D56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Goal is to show exercise or training routine for an average week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Document activity done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Document how many days of the week the activity is performed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Document average number of minutes in each specific activity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0079E305-4822-9046-88D5-AAFE28A9CB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C1 Record Book</a:t>
            </a:r>
            <a:br>
              <a:rPr lang="en-US" altLang="en-US"/>
            </a:br>
            <a:r>
              <a:rPr lang="en-US" altLang="en-US"/>
              <a:t>Activities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2A574293-7A00-C74D-A912-E9C296B9126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Should reflect all horse related activities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Date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Activity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Lessons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Clinics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Competitions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Rallies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Practices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Camps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Unmounted meetings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Group trail rides</a:t>
            </a:r>
          </a:p>
          <a:p>
            <a:pPr lvl="2">
              <a:lnSpc>
                <a:spcPct val="90000"/>
              </a:lnSpc>
            </a:pPr>
            <a:endParaRPr lang="en-US" altLang="en-US" sz="1600"/>
          </a:p>
          <a:p>
            <a:pPr lvl="1">
              <a:lnSpc>
                <a:spcPct val="90000"/>
              </a:lnSpc>
            </a:pPr>
            <a:endParaRPr lang="en-US" altLang="en-US" sz="1800"/>
          </a:p>
        </p:txBody>
      </p:sp>
      <p:sp>
        <p:nvSpPr>
          <p:cNvPr id="92164" name="Rectangle 4">
            <a:extLst>
              <a:ext uri="{FF2B5EF4-FFF2-40B4-BE49-F238E27FC236}">
                <a16:creationId xmlns:a16="http://schemas.microsoft.com/office/drawing/2014/main" id="{A1894302-79BF-7944-8269-4539919F90B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2438400"/>
            <a:ext cx="3771900" cy="30480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 sz="1800"/>
              <a:t>Comments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What was worked on?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Placing in a show or rally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Progress made in an area worked on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What you liked or did not like about the activity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altLang="en-US" sz="1600"/>
          </a:p>
          <a:p>
            <a:pPr lvl="1">
              <a:lnSpc>
                <a:spcPct val="90000"/>
              </a:lnSpc>
            </a:pPr>
            <a:r>
              <a:rPr lang="en-US" altLang="en-US" sz="1800"/>
              <a:t>Cost</a:t>
            </a:r>
          </a:p>
          <a:p>
            <a:pPr>
              <a:lnSpc>
                <a:spcPct val="90000"/>
              </a:lnSpc>
            </a:pPr>
            <a:endParaRPr lang="en-US" altLang="en-US"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5A001E8C-D88A-994E-A53C-1E555C673D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C1 Record Book</a:t>
            </a:r>
            <a:br>
              <a:rPr lang="en-US" altLang="en-US"/>
            </a:br>
            <a:r>
              <a:rPr lang="en-US" altLang="en-US"/>
              <a:t>Extra Vet Visits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0B4E4A47-04C6-D84E-9358-DF933650946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These visits are above and beyond your routine care of your horse.  They may include: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Lameness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Sickness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X-rays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Joint injections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Injuries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000"/>
          </a:p>
        </p:txBody>
      </p:sp>
      <p:sp>
        <p:nvSpPr>
          <p:cNvPr id="94212" name="Rectangle 4">
            <a:extLst>
              <a:ext uri="{FF2B5EF4-FFF2-40B4-BE49-F238E27FC236}">
                <a16:creationId xmlns:a16="http://schemas.microsoft.com/office/drawing/2014/main" id="{8290F369-4F03-3F42-8D47-5D4E559651C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Be sure to include information about: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Why the mount was seen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What procedure was done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Any diagnosis made or treatment done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Cost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Date</a:t>
            </a:r>
          </a:p>
          <a:p>
            <a:pPr lvl="1">
              <a:lnSpc>
                <a:spcPct val="90000"/>
              </a:lnSpc>
            </a:pPr>
            <a:endParaRPr lang="en-US" alt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9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902030302020204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1189</TotalTime>
  <Words>622</Words>
  <Application>Microsoft Macintosh PowerPoint</Application>
  <PresentationFormat>On-screen Show (4:3)</PresentationFormat>
  <Paragraphs>157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Comic Sans MS</vt:lpstr>
      <vt:lpstr>Crayons</vt:lpstr>
      <vt:lpstr>C1 Record Book</vt:lpstr>
      <vt:lpstr>C1 Records Why do we do them?</vt:lpstr>
      <vt:lpstr>C1 Record Book General Information</vt:lpstr>
      <vt:lpstr>C1 Record Book Horse Information</vt:lpstr>
      <vt:lpstr>C1 Record Book Routine Procedures &amp; Annual Care</vt:lpstr>
      <vt:lpstr>C1 Record Book Feed Schedule</vt:lpstr>
      <vt:lpstr>C1 Record Book Conditioning Schedule</vt:lpstr>
      <vt:lpstr>C1 Record Book Activities</vt:lpstr>
      <vt:lpstr>C1 Record Book Extra Vet Visits</vt:lpstr>
      <vt:lpstr>C1 Record Book Feed &amp; Board Expenses</vt:lpstr>
      <vt:lpstr>C1 Record Book Other Expenses</vt:lpstr>
      <vt:lpstr>C1 Record Book Income</vt:lpstr>
      <vt:lpstr>C1 Records Exceeding the Standard</vt:lpstr>
      <vt:lpstr>C1 Record Book</vt:lpstr>
    </vt:vector>
  </TitlesOfParts>
  <Company> 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D3 Record book</dc:title>
  <dc:creator>Rachel Polacek</dc:creator>
  <cp:lastModifiedBy>Denise Polacek</cp:lastModifiedBy>
  <cp:revision>33</cp:revision>
  <dcterms:created xsi:type="dcterms:W3CDTF">2008-05-01T05:00:02Z</dcterms:created>
  <dcterms:modified xsi:type="dcterms:W3CDTF">2018-09-30T01:31:30Z</dcterms:modified>
</cp:coreProperties>
</file>